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0680" autoAdjust="0"/>
  </p:normalViewPr>
  <p:slideViewPr>
    <p:cSldViewPr snapToGrid="0">
      <p:cViewPr varScale="1">
        <p:scale>
          <a:sx n="102" d="100"/>
          <a:sy n="102" d="100"/>
        </p:scale>
        <p:origin x="1936" y="17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615557"/>
            <a:ext cx="7253614" cy="4836873"/>
          </a:xfrm>
        </p:spPr>
        <p:txBody>
          <a:bodyPr>
            <a:normAutofit fontScale="92500" lnSpcReduction="20000"/>
          </a:bodyPr>
          <a:lstStyle/>
          <a:p>
            <a:r>
              <a:rPr lang="en-US" dirty="0"/>
              <a:t>We want to be the #1 spot for people who want the social experience of watching Twitch™ but for turn-based games</a:t>
            </a:r>
          </a:p>
          <a:p>
            <a:endParaRPr lang="en-US" dirty="0"/>
          </a:p>
          <a:p>
            <a:pPr lvl="1"/>
            <a:r>
              <a:rPr lang="en-US" dirty="0"/>
              <a:t>(Demo)</a:t>
            </a:r>
          </a:p>
          <a:p>
            <a:endParaRPr lang="en-US" dirty="0"/>
          </a:p>
          <a:p>
            <a:r>
              <a:rPr lang="en-US" dirty="0"/>
              <a:t>CS 4530 is part traditional academic course, part “having a new software job” simulation</a:t>
            </a:r>
          </a:p>
          <a:p>
            <a:r>
              <a:rPr lang="en-US" dirty="0"/>
              <a:t>The individual projects are like “onboarding” projects, and the group project is a scaled-down version of actual product delivery</a:t>
            </a:r>
          </a:p>
          <a:p>
            <a:r>
              <a:rPr lang="en-US" dirty="0"/>
              <a:t>Course staff have a secondary role as part of this simulation</a:t>
            </a:r>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621F23-BF2E-9CCD-CB9E-6E2DA7ABD972}"/>
              </a:ext>
            </a:extLst>
          </p:cNvPr>
          <p:cNvPicPr>
            <a:picLocks noChangeAspect="1"/>
          </p:cNvPicPr>
          <p:nvPr/>
        </p:nvPicPr>
        <p:blipFill>
          <a:blip r:embed="rId4"/>
          <a:stretch>
            <a:fillRect/>
          </a:stretch>
        </p:blipFill>
        <p:spPr>
          <a:xfrm>
            <a:off x="8363160" y="1615558"/>
            <a:ext cx="3369782" cy="4354459"/>
          </a:xfrm>
          <a:custGeom>
            <a:avLst/>
            <a:gdLst>
              <a:gd name="csX0" fmla="*/ 0 w 3369782"/>
              <a:gd name="csY0" fmla="*/ 0 h 4354459"/>
              <a:gd name="csX1" fmla="*/ 629026 w 3369782"/>
              <a:gd name="csY1" fmla="*/ 0 h 4354459"/>
              <a:gd name="csX2" fmla="*/ 1258052 w 3369782"/>
              <a:gd name="csY2" fmla="*/ 0 h 4354459"/>
              <a:gd name="csX3" fmla="*/ 1819682 w 3369782"/>
              <a:gd name="csY3" fmla="*/ 0 h 4354459"/>
              <a:gd name="csX4" fmla="*/ 2415010 w 3369782"/>
              <a:gd name="csY4" fmla="*/ 0 h 4354459"/>
              <a:gd name="csX5" fmla="*/ 3369782 w 3369782"/>
              <a:gd name="csY5" fmla="*/ 0 h 4354459"/>
              <a:gd name="csX6" fmla="*/ 3369782 w 3369782"/>
              <a:gd name="csY6" fmla="*/ 544307 h 4354459"/>
              <a:gd name="csX7" fmla="*/ 3369782 w 3369782"/>
              <a:gd name="csY7" fmla="*/ 1132159 h 4354459"/>
              <a:gd name="csX8" fmla="*/ 3369782 w 3369782"/>
              <a:gd name="csY8" fmla="*/ 1589378 h 4354459"/>
              <a:gd name="csX9" fmla="*/ 3369782 w 3369782"/>
              <a:gd name="csY9" fmla="*/ 2003051 h 4354459"/>
              <a:gd name="csX10" fmla="*/ 3369782 w 3369782"/>
              <a:gd name="csY10" fmla="*/ 2460269 h 4354459"/>
              <a:gd name="csX11" fmla="*/ 3369782 w 3369782"/>
              <a:gd name="csY11" fmla="*/ 2961032 h 4354459"/>
              <a:gd name="csX12" fmla="*/ 3369782 w 3369782"/>
              <a:gd name="csY12" fmla="*/ 3505339 h 4354459"/>
              <a:gd name="csX13" fmla="*/ 3369782 w 3369782"/>
              <a:gd name="csY13" fmla="*/ 4354459 h 4354459"/>
              <a:gd name="csX14" fmla="*/ 2740756 w 3369782"/>
              <a:gd name="csY14" fmla="*/ 4354459 h 4354459"/>
              <a:gd name="csX15" fmla="*/ 2179126 w 3369782"/>
              <a:gd name="csY15" fmla="*/ 4354459 h 4354459"/>
              <a:gd name="csX16" fmla="*/ 1617495 w 3369782"/>
              <a:gd name="csY16" fmla="*/ 4354459 h 4354459"/>
              <a:gd name="csX17" fmla="*/ 1055865 w 3369782"/>
              <a:gd name="csY17" fmla="*/ 4354459 h 4354459"/>
              <a:gd name="csX18" fmla="*/ 494235 w 3369782"/>
              <a:gd name="csY18" fmla="*/ 4354459 h 4354459"/>
              <a:gd name="csX19" fmla="*/ 0 w 3369782"/>
              <a:gd name="csY19" fmla="*/ 4354459 h 4354459"/>
              <a:gd name="csX20" fmla="*/ 0 w 3369782"/>
              <a:gd name="csY20" fmla="*/ 3766607 h 4354459"/>
              <a:gd name="csX21" fmla="*/ 0 w 3369782"/>
              <a:gd name="csY21" fmla="*/ 3178755 h 4354459"/>
              <a:gd name="csX22" fmla="*/ 0 w 3369782"/>
              <a:gd name="csY22" fmla="*/ 2590903 h 4354459"/>
              <a:gd name="csX23" fmla="*/ 0 w 3369782"/>
              <a:gd name="csY23" fmla="*/ 2003051 h 4354459"/>
              <a:gd name="csX24" fmla="*/ 0 w 3369782"/>
              <a:gd name="csY24" fmla="*/ 1371655 h 4354459"/>
              <a:gd name="csX25" fmla="*/ 0 w 3369782"/>
              <a:gd name="csY25" fmla="*/ 827347 h 4354459"/>
              <a:gd name="csX26" fmla="*/ 0 w 3369782"/>
              <a:gd name="csY26" fmla="*/ 0 h 4354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369782" h="4354459" fill="none" extrusionOk="0">
                <a:moveTo>
                  <a:pt x="0" y="0"/>
                </a:moveTo>
                <a:cubicBezTo>
                  <a:pt x="176875" y="-5120"/>
                  <a:pt x="338572" y="26107"/>
                  <a:pt x="629026" y="0"/>
                </a:cubicBezTo>
                <a:cubicBezTo>
                  <a:pt x="919480" y="-26107"/>
                  <a:pt x="964019" y="33283"/>
                  <a:pt x="1258052" y="0"/>
                </a:cubicBezTo>
                <a:cubicBezTo>
                  <a:pt x="1552085" y="-33283"/>
                  <a:pt x="1613595" y="8080"/>
                  <a:pt x="1819682" y="0"/>
                </a:cubicBezTo>
                <a:cubicBezTo>
                  <a:pt x="2025769" y="-8080"/>
                  <a:pt x="2176765" y="24415"/>
                  <a:pt x="2415010" y="0"/>
                </a:cubicBezTo>
                <a:cubicBezTo>
                  <a:pt x="2653255" y="-24415"/>
                  <a:pt x="3090312" y="18889"/>
                  <a:pt x="3369782" y="0"/>
                </a:cubicBezTo>
                <a:cubicBezTo>
                  <a:pt x="3431603" y="224731"/>
                  <a:pt x="3304617" y="433356"/>
                  <a:pt x="3369782" y="544307"/>
                </a:cubicBezTo>
                <a:cubicBezTo>
                  <a:pt x="3434947" y="655258"/>
                  <a:pt x="3351927" y="953412"/>
                  <a:pt x="3369782" y="1132159"/>
                </a:cubicBezTo>
                <a:cubicBezTo>
                  <a:pt x="3387637" y="1310906"/>
                  <a:pt x="3354301" y="1455043"/>
                  <a:pt x="3369782" y="1589378"/>
                </a:cubicBezTo>
                <a:cubicBezTo>
                  <a:pt x="3385263" y="1723713"/>
                  <a:pt x="3340597" y="1820044"/>
                  <a:pt x="3369782" y="2003051"/>
                </a:cubicBezTo>
                <a:cubicBezTo>
                  <a:pt x="3398967" y="2186058"/>
                  <a:pt x="3354386" y="2318319"/>
                  <a:pt x="3369782" y="2460269"/>
                </a:cubicBezTo>
                <a:cubicBezTo>
                  <a:pt x="3385178" y="2602219"/>
                  <a:pt x="3339695" y="2782167"/>
                  <a:pt x="3369782" y="2961032"/>
                </a:cubicBezTo>
                <a:cubicBezTo>
                  <a:pt x="3399869" y="3139897"/>
                  <a:pt x="3309102" y="3283856"/>
                  <a:pt x="3369782" y="3505339"/>
                </a:cubicBezTo>
                <a:cubicBezTo>
                  <a:pt x="3430462" y="3726822"/>
                  <a:pt x="3325614" y="4184599"/>
                  <a:pt x="3369782" y="4354459"/>
                </a:cubicBezTo>
                <a:cubicBezTo>
                  <a:pt x="3058863" y="4416137"/>
                  <a:pt x="2907050" y="4293716"/>
                  <a:pt x="2740756" y="4354459"/>
                </a:cubicBezTo>
                <a:cubicBezTo>
                  <a:pt x="2574462" y="4415202"/>
                  <a:pt x="2438960" y="4319024"/>
                  <a:pt x="2179126" y="4354459"/>
                </a:cubicBezTo>
                <a:cubicBezTo>
                  <a:pt x="1919292" y="4389894"/>
                  <a:pt x="1853396" y="4313795"/>
                  <a:pt x="1617495" y="4354459"/>
                </a:cubicBezTo>
                <a:cubicBezTo>
                  <a:pt x="1381594" y="4395123"/>
                  <a:pt x="1275902" y="4335163"/>
                  <a:pt x="1055865" y="4354459"/>
                </a:cubicBezTo>
                <a:cubicBezTo>
                  <a:pt x="835828" y="4373755"/>
                  <a:pt x="675568" y="4327831"/>
                  <a:pt x="494235" y="4354459"/>
                </a:cubicBezTo>
                <a:cubicBezTo>
                  <a:pt x="312902" y="4381087"/>
                  <a:pt x="155620" y="4333113"/>
                  <a:pt x="0" y="4354459"/>
                </a:cubicBezTo>
                <a:cubicBezTo>
                  <a:pt x="-17033" y="4098934"/>
                  <a:pt x="51295" y="3944424"/>
                  <a:pt x="0" y="3766607"/>
                </a:cubicBezTo>
                <a:cubicBezTo>
                  <a:pt x="-51295" y="3588790"/>
                  <a:pt x="10576" y="3299357"/>
                  <a:pt x="0" y="3178755"/>
                </a:cubicBezTo>
                <a:cubicBezTo>
                  <a:pt x="-10576" y="3058153"/>
                  <a:pt x="54613" y="2867233"/>
                  <a:pt x="0" y="2590903"/>
                </a:cubicBezTo>
                <a:cubicBezTo>
                  <a:pt x="-54613" y="2314573"/>
                  <a:pt x="56122" y="2138294"/>
                  <a:pt x="0" y="2003051"/>
                </a:cubicBezTo>
                <a:cubicBezTo>
                  <a:pt x="-56122" y="1867808"/>
                  <a:pt x="55022" y="1514986"/>
                  <a:pt x="0" y="1371655"/>
                </a:cubicBezTo>
                <a:cubicBezTo>
                  <a:pt x="-55022" y="1228324"/>
                  <a:pt x="49082" y="943968"/>
                  <a:pt x="0" y="827347"/>
                </a:cubicBezTo>
                <a:cubicBezTo>
                  <a:pt x="-49082" y="710726"/>
                  <a:pt x="58448" y="378056"/>
                  <a:pt x="0" y="0"/>
                </a:cubicBezTo>
                <a:close/>
              </a:path>
              <a:path w="3369782" h="4354459" stroke="0" extrusionOk="0">
                <a:moveTo>
                  <a:pt x="0" y="0"/>
                </a:moveTo>
                <a:cubicBezTo>
                  <a:pt x="129501" y="-18967"/>
                  <a:pt x="273942" y="9399"/>
                  <a:pt x="527933" y="0"/>
                </a:cubicBezTo>
                <a:cubicBezTo>
                  <a:pt x="781924" y="-9399"/>
                  <a:pt x="827323" y="46046"/>
                  <a:pt x="988469" y="0"/>
                </a:cubicBezTo>
                <a:cubicBezTo>
                  <a:pt x="1149615" y="-46046"/>
                  <a:pt x="1401305" y="31616"/>
                  <a:pt x="1617495" y="0"/>
                </a:cubicBezTo>
                <a:cubicBezTo>
                  <a:pt x="1833685" y="-31616"/>
                  <a:pt x="1999985" y="46684"/>
                  <a:pt x="2145428" y="0"/>
                </a:cubicBezTo>
                <a:cubicBezTo>
                  <a:pt x="2290871" y="-46684"/>
                  <a:pt x="2548805" y="19470"/>
                  <a:pt x="2673360" y="0"/>
                </a:cubicBezTo>
                <a:cubicBezTo>
                  <a:pt x="2797915" y="-19470"/>
                  <a:pt x="3194909" y="75672"/>
                  <a:pt x="3369782" y="0"/>
                </a:cubicBezTo>
                <a:cubicBezTo>
                  <a:pt x="3400170" y="123894"/>
                  <a:pt x="3325172" y="310030"/>
                  <a:pt x="3369782" y="457218"/>
                </a:cubicBezTo>
                <a:cubicBezTo>
                  <a:pt x="3414392" y="604406"/>
                  <a:pt x="3307811" y="884841"/>
                  <a:pt x="3369782" y="1001526"/>
                </a:cubicBezTo>
                <a:cubicBezTo>
                  <a:pt x="3431753" y="1118211"/>
                  <a:pt x="3316868" y="1349264"/>
                  <a:pt x="3369782" y="1458744"/>
                </a:cubicBezTo>
                <a:cubicBezTo>
                  <a:pt x="3422696" y="1568224"/>
                  <a:pt x="3341795" y="1753135"/>
                  <a:pt x="3369782" y="1915962"/>
                </a:cubicBezTo>
                <a:cubicBezTo>
                  <a:pt x="3397769" y="2078789"/>
                  <a:pt x="3354922" y="2271688"/>
                  <a:pt x="3369782" y="2460269"/>
                </a:cubicBezTo>
                <a:cubicBezTo>
                  <a:pt x="3384642" y="2648850"/>
                  <a:pt x="3335543" y="2887450"/>
                  <a:pt x="3369782" y="3048121"/>
                </a:cubicBezTo>
                <a:cubicBezTo>
                  <a:pt x="3404021" y="3208792"/>
                  <a:pt x="3362862" y="3316156"/>
                  <a:pt x="3369782" y="3461795"/>
                </a:cubicBezTo>
                <a:cubicBezTo>
                  <a:pt x="3376702" y="3607434"/>
                  <a:pt x="3315047" y="4132781"/>
                  <a:pt x="3369782" y="4354459"/>
                </a:cubicBezTo>
                <a:cubicBezTo>
                  <a:pt x="3247425" y="4380914"/>
                  <a:pt x="2929852" y="4321587"/>
                  <a:pt x="2808152" y="4354459"/>
                </a:cubicBezTo>
                <a:cubicBezTo>
                  <a:pt x="2686452" y="4387331"/>
                  <a:pt x="2460383" y="4300502"/>
                  <a:pt x="2246521" y="4354459"/>
                </a:cubicBezTo>
                <a:cubicBezTo>
                  <a:pt x="2032659" y="4408416"/>
                  <a:pt x="1896649" y="4295551"/>
                  <a:pt x="1617495" y="4354459"/>
                </a:cubicBezTo>
                <a:cubicBezTo>
                  <a:pt x="1338341" y="4413367"/>
                  <a:pt x="1246208" y="4312818"/>
                  <a:pt x="1055865" y="4354459"/>
                </a:cubicBezTo>
                <a:cubicBezTo>
                  <a:pt x="865522" y="4396100"/>
                  <a:pt x="727832" y="4308736"/>
                  <a:pt x="595328" y="4354459"/>
                </a:cubicBezTo>
                <a:cubicBezTo>
                  <a:pt x="462824" y="4400182"/>
                  <a:pt x="255110" y="4300320"/>
                  <a:pt x="0" y="4354459"/>
                </a:cubicBezTo>
                <a:cubicBezTo>
                  <a:pt x="-13154" y="4057434"/>
                  <a:pt x="17279" y="3933266"/>
                  <a:pt x="0" y="3723062"/>
                </a:cubicBezTo>
                <a:cubicBezTo>
                  <a:pt x="-17279" y="3512858"/>
                  <a:pt x="30691" y="3401180"/>
                  <a:pt x="0" y="3091666"/>
                </a:cubicBezTo>
                <a:cubicBezTo>
                  <a:pt x="-30691" y="2782152"/>
                  <a:pt x="60408" y="2688506"/>
                  <a:pt x="0" y="2547359"/>
                </a:cubicBezTo>
                <a:cubicBezTo>
                  <a:pt x="-60408" y="2406212"/>
                  <a:pt x="18874" y="2290043"/>
                  <a:pt x="0" y="2046596"/>
                </a:cubicBezTo>
                <a:cubicBezTo>
                  <a:pt x="-18874" y="1803149"/>
                  <a:pt x="35000" y="1745389"/>
                  <a:pt x="0" y="1632922"/>
                </a:cubicBezTo>
                <a:cubicBezTo>
                  <a:pt x="-35000" y="1520455"/>
                  <a:pt x="38958" y="1387502"/>
                  <a:pt x="0" y="1219249"/>
                </a:cubicBezTo>
                <a:cubicBezTo>
                  <a:pt x="-38958" y="1050996"/>
                  <a:pt x="46881" y="873519"/>
                  <a:pt x="0" y="631397"/>
                </a:cubicBezTo>
                <a:cubicBezTo>
                  <a:pt x="-46881" y="389275"/>
                  <a:pt x="23592" y="145291"/>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are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work </a:t>
            </a:r>
            <a:r>
              <a:rPr lang="en-US" dirty="0"/>
              <a:t>team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/post/3lmt3coqvqk2w</a:t>
            </a: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there are sophisticated TypeScript-powered tools for navigating codebases in VS Code (which don’t require a subscription). You should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14757</TotalTime>
  <Words>3169</Words>
  <Application>Microsoft Macintosh PowerPoint</Application>
  <PresentationFormat>Widescreen</PresentationFormat>
  <Paragraphs>357</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Academic Integrity &amp; LLM-based Tools</vt:lpstr>
      <vt:lpstr>Academic Integrity &amp; LLM-based Tools</vt:lpstr>
      <vt:lpstr>Academic Integrity &amp; LLM-based Tools</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100</cp:revision>
  <dcterms:created xsi:type="dcterms:W3CDTF">2021-01-07T15:19:22Z</dcterms:created>
  <dcterms:modified xsi:type="dcterms:W3CDTF">2025-12-29T21:26:04Z</dcterms:modified>
</cp:coreProperties>
</file>